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</p14:sldIdLst>
        </p14:section>
        <p14:section name="end" id="{EE857F6F-7FD5-644F-8679-010F7E321B91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2018.08.09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</a:t>
            </a:r>
            <a:r>
              <a:rPr kumimoji="1" lang="en-US" altLang="zh-TW" dirty="0" smtClean="0"/>
              <a:t>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</a:t>
            </a:r>
            <a:r>
              <a:rPr kumimoji="1" lang="en-US" altLang="zh-TW" dirty="0" smtClean="0"/>
              <a:t>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r>
              <a:rPr lang="en-US" altLang="zh-TW" dirty="0"/>
              <a:t>how to detect the </a:t>
            </a:r>
            <a:r>
              <a:rPr lang="en-US" altLang="zh-TW" dirty="0" err="1"/>
              <a:t>subregion</a:t>
            </a:r>
            <a:r>
              <a:rPr lang="en-US" altLang="zh-TW" dirty="0"/>
              <a:t>: Detect for the signal variation in each region</a:t>
            </a:r>
          </a:p>
          <a:p>
            <a:r>
              <a:rPr lang="en-US" altLang="zh-TW" dirty="0"/>
              <a:t>how to detect unknown tag: when we found the signal variation, asking for the ID and start tracking it.</a:t>
            </a:r>
          </a:p>
          <a:p>
            <a:r>
              <a:rPr lang="en-US" altLang="zh-TW" dirty="0"/>
              <a:t>how to match </a:t>
            </a:r>
            <a:r>
              <a:rPr lang="en-US" altLang="zh-TW" dirty="0" smtClean="0"/>
              <a:t>tag-object</a:t>
            </a:r>
            <a:r>
              <a:rPr lang="en-US" altLang="zh-TW" dirty="0"/>
              <a:t>: pair the tags</a:t>
            </a: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10191</TotalTime>
  <Words>215</Words>
  <Application>Microsoft Office PowerPoint</Application>
  <PresentationFormat>寬螢幕</PresentationFormat>
  <Paragraphs>110</Paragraphs>
  <Slides>26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Arial</vt:lpstr>
      <vt:lpstr>Calibri</vt:lpstr>
      <vt:lpstr>Helvetica</vt:lpstr>
      <vt:lpstr>Times New Roman</vt:lpstr>
      <vt:lpstr>Tw Cen MT Condensed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966</cp:revision>
  <dcterms:created xsi:type="dcterms:W3CDTF">2018-06-25T02:04:20Z</dcterms:created>
  <dcterms:modified xsi:type="dcterms:W3CDTF">2018-07-16T14:34:11Z</dcterms:modified>
</cp:coreProperties>
</file>